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05" initials="U" lastIdx="1" clrIdx="0">
    <p:extLst>
      <p:ext uri="{19B8F6BF-5375-455C-9EA6-DF929625EA0E}">
        <p15:presenceInfo xmlns:p15="http://schemas.microsoft.com/office/powerpoint/2012/main" userId="USER0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120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9D36C-63FB-401A-AA79-B1EE175CE5A4}" type="datetimeFigureOut">
              <a:rPr lang="hu-HU" smtClean="0"/>
              <a:t>2020. 04. 29.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70CF9-7EFA-4D41-8945-EED6E1ECA8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385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70CF9-7EFA-4D41-8945-EED6E1ECA86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36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D61E2D0-3369-4343-BE19-28EBC17E8B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/>
          <a:lstStyle>
            <a:lvl1pPr algn="l">
              <a:defRPr sz="6600" b="1"/>
            </a:lvl1pPr>
          </a:lstStyle>
          <a:p>
            <a:pPr lvl="0"/>
            <a:r>
              <a:rPr lang="hu-HU" altLang="hu-HU" noProof="0"/>
              <a:t>Mintacím szerkesztése</a:t>
            </a:r>
            <a:endParaRPr lang="en-US" altLang="hu-H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068354F-A3E5-40C4-94C6-2E06C96B83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1905000"/>
          </a:xfr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pPr lvl="0"/>
            <a:r>
              <a:rPr lang="hu-HU" altLang="hu-HU" noProof="0"/>
              <a:t>Kattintson ide az alcím mintájának szerkesztéséhez</a:t>
            </a:r>
            <a:endParaRPr lang="en-US" altLang="hu-HU" noProof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DBC31BE-D0E9-4728-A767-08F085C6EF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altLang="hu-H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AE7DF3C-C0FA-477F-8552-2888912728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l">
              <a:defRPr sz="1000" b="1"/>
            </a:lvl1pPr>
          </a:lstStyle>
          <a:p>
            <a:endParaRPr lang="en-US" altLang="hu-HU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DC87099-2BB7-4A23-A55B-99794AFDD8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l">
              <a:defRPr sz="1000" b="1"/>
            </a:lvl1pPr>
          </a:lstStyle>
          <a:p>
            <a:fld id="{2ED71776-C0E9-4287-904C-119D7293544B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6EEA23-B02E-49F8-B3E3-A6EF458F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430A8D3-6EDE-4406-ACC4-57597DC27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313E4F-AA05-4782-B962-5C7FEE3E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67607F-7A5F-400E-B2B6-F14AC382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5DC8ED-1BC7-41EE-A556-4503D51D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9B469-333E-4EC6-9691-03CFAA9D370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8585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34D2C79-3026-4634-8267-D4D25E328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33A9E56-339E-4FB1-822B-7BFE5C60D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B6536F-B001-4C02-A27E-9DE9A659B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C3F21AD-F8AB-4A35-BED0-684592EE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7CF15B-57EF-423F-B1FE-41E33ABE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5E972-FA25-4789-BBB4-022CC289991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1664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9B312D-2D12-4E9F-B84F-7287BF3C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8D1A39-183A-4283-8F5B-0F4EB1B75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939D4F-F3C8-4C4D-B0C5-1975D67D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55301C-8B24-4EF2-AE31-9A0FC8EA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8CD55B-357C-42A4-9A38-C050A61F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60F7B-967A-4098-A5FB-C5970CDAED0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01213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C97913-237A-4A03-A728-0E3984D3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99759A-B7B5-4C0C-BB02-24C2795CF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0EC73D-8436-439C-BC07-E9FDCCAB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E5EA15-7A9A-451E-9A09-AFC84430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7283878-8A98-4766-90D6-586065CD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EB290-C5BC-4660-A42E-33B4FC6218E2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488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6E2F82-9EFA-4D43-92F8-30F0AA9E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111E30-F9A4-4E5B-BE3E-CEAD8FB19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795EA96-F0E1-40EB-AA51-9DBE25C77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0EDF8EE-92BB-4BA2-88FD-2B087C9E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44CFF6-6616-4678-B955-B299A0F7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7F27ECC-C1ED-4D8B-8EE5-87B01426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40296-4EC5-4205-A7F0-CBD77A42D24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3991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89C652-427C-434B-A9AA-DABABE3D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8B0E71-65F3-441B-BD33-63439E77A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4ED8A60-FC6F-44A8-AAFA-0304189E8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82A30CD-6113-4ABA-89E0-50866B3E7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F67055F-5048-4C0D-BBD1-B0587CED3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4D74B13-CE1D-4E68-918C-F8435F51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A5ECA50-1AAF-41C7-ACBE-E139040D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84E2096-8DD5-4FFD-83B5-32B487EA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862E5-3777-4177-8AD0-A40321AD809A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7601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610439-BE34-4F95-B5F9-2B27C9C3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B0FFD5C-6C04-4813-BB76-317AAD9F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E62F775-CC6C-4A59-BAE1-3CAB6840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3897C6C-FEF6-4306-886F-ACE7A3A0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21F25-6FFD-4A5F-85C6-37865ED9E1D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9119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6D7F755-0164-4251-8775-1AFB3DEF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3866C3-8159-4ABE-BF9C-99F81E34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4E1DF45-471C-4182-8ED4-75391696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A05B0-54EB-44F3-82A8-876D1381FCC4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4061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066915-587C-4C27-B68B-656830DD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814B8F-C7C4-4721-A2A1-80D33934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7CA2B12-2988-4C2E-BC06-CB24D2F83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12DA49C-FF84-4FFF-B908-57CCC26B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2C2CF3-2EC0-488B-99BB-5609402C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022A2B6-EFC7-45BA-9181-3DF4EFA8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CEEDB-BEF5-4637-9F69-060F9BB71F4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39967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BA4CCE-B5E3-46AF-A030-73322109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8E1916D-B870-41BC-B5A9-4C42E6062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451B60E-3FCC-47F7-87A3-73FF8A600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07BF066-EC44-44EE-A7A4-40EE19EE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2F93FF-AE69-4D09-8359-7EDC795C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F40180-75AA-4B17-8CD4-A848E0CD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633E8-FBB7-497A-A618-24D8E21FDB9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06017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DB47E0-8BCA-4484-88EF-F5A002EFB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E96A3B-7A5F-4798-964B-53DED357D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FAB23D-B4A0-4556-8536-F8CB94BBD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718903-B452-44C6-AD10-C90684325A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US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893612-3960-4E19-8FBE-D585BECA73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DA544D54-1395-4773-8192-9C00C2E96A5E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624A01CB-12B4-407A-9948-5C4D79A0E6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23528" y="6259982"/>
            <a:ext cx="2133600" cy="476250"/>
          </a:xfrm>
        </p:spPr>
        <p:txBody>
          <a:bodyPr/>
          <a:lstStyle/>
          <a:p>
            <a:r>
              <a:rPr lang="hu-HU" altLang="hu-HU" sz="1200" dirty="0">
                <a:latin typeface="Bradley Hand ITC" panose="03070402050302030203" pitchFamily="66" charset="0"/>
              </a:rPr>
              <a:t>2020.04.30.</a:t>
            </a:r>
            <a:endParaRPr lang="en-US" altLang="hu-HU" sz="1200" dirty="0">
              <a:latin typeface="Bradley Hand ITC" panose="03070402050302030203" pitchFamily="66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1490B0-537E-49C6-B975-6FE106568B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altLang="hu-HU" sz="1200" dirty="0">
                <a:latin typeface="Bradley Hand ITC" panose="03070402050302030203" pitchFamily="66" charset="0"/>
              </a:rPr>
              <a:t>                            MEZGAZ</a:t>
            </a:r>
            <a:endParaRPr lang="en-US" altLang="hu-HU" sz="1200" dirty="0">
              <a:latin typeface="Bradley Hand ITC" panose="03070402050302030203" pitchFamily="66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7C9F56C-E09C-4C37-93EC-3007D89194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hu-HU" sz="5400" dirty="0">
                <a:latin typeface="Bradley Hand ITC" panose="03070402050302030203" pitchFamily="66" charset="0"/>
              </a:rPr>
              <a:t>BALLAGÁSOTOKRA</a:t>
            </a:r>
            <a:endParaRPr lang="en-US" altLang="hu-HU" sz="5400" dirty="0">
              <a:latin typeface="Bradley Hand ITC" panose="03070402050302030203" pitchFamily="66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C1BBA27-BD26-4D6D-A3E5-8B8B606AAE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sz="2400" dirty="0">
                <a:latin typeface="Bradley Hand ITC" panose="03070402050302030203" pitchFamily="66" charset="0"/>
              </a:rPr>
              <a:t>Készítette sok </a:t>
            </a:r>
            <a:r>
              <a:rPr lang="hu-HU" altLang="hu-HU" sz="2400" dirty="0" err="1">
                <a:latin typeface="Bradley Hand ITC" panose="03070402050302030203" pitchFamily="66" charset="0"/>
              </a:rPr>
              <a:t>szerettel</a:t>
            </a:r>
            <a:r>
              <a:rPr lang="hu-HU" altLang="hu-HU" sz="2400" dirty="0">
                <a:latin typeface="Bradley Hand ITC" panose="03070402050302030203" pitchFamily="66" charset="0"/>
              </a:rPr>
              <a:t>:</a:t>
            </a:r>
          </a:p>
          <a:p>
            <a:r>
              <a:rPr lang="hu-HU" altLang="hu-HU" sz="2400" dirty="0">
                <a:latin typeface="Bradley Hand ITC" panose="03070402050302030203" pitchFamily="66" charset="0"/>
              </a:rPr>
              <a:t>			</a:t>
            </a:r>
            <a:r>
              <a:rPr lang="hu-HU" altLang="hu-HU" sz="2400" dirty="0" err="1">
                <a:latin typeface="Bradley Hand ITC" panose="03070402050302030203" pitchFamily="66" charset="0"/>
              </a:rPr>
              <a:t>Korb</a:t>
            </a:r>
            <a:r>
              <a:rPr lang="hu-HU" altLang="hu-HU" sz="2400" dirty="0">
                <a:latin typeface="Bradley Hand ITC" panose="03070402050302030203" pitchFamily="66" charset="0"/>
              </a:rPr>
              <a:t> Zsófi</a:t>
            </a:r>
          </a:p>
          <a:p>
            <a:r>
              <a:rPr lang="hu-HU" altLang="hu-HU" sz="2400" dirty="0">
                <a:latin typeface="Bradley Hand ITC" panose="03070402050302030203" pitchFamily="66" charset="0"/>
              </a:rPr>
              <a:t>				/Tancinéni/</a:t>
            </a:r>
            <a:endParaRPr lang="en-US" altLang="hu-HU" sz="2400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27110D29-9BA1-4BEF-BEF5-5C4AFF42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8F9029-4324-4A53-81E5-06B66762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C1BE228F-2BCF-4F2D-8910-419B90948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Bradley Hand ITC" panose="03070402050302030203" pitchFamily="66" charset="0"/>
              </a:rPr>
              <a:t>Kezdet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DDDFB46-A817-4E4F-B862-53F37BBBA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1FB08DC-C81B-47E2-9770-A7FA38B68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335" y="2088474"/>
            <a:ext cx="4677706" cy="3654852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C263A266-4833-4F81-B1C0-27F1AFA8CBD4}"/>
              </a:ext>
            </a:extLst>
          </p:cNvPr>
          <p:cNvSpPr txBox="1"/>
          <p:nvPr/>
        </p:nvSpPr>
        <p:spPr>
          <a:xfrm flipH="1">
            <a:off x="4702392" y="2564904"/>
            <a:ext cx="2461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Amikor elkezdted, még nem ment úgy, ahogy szeretnéd…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67168B-F2AB-4005-BF18-8D7EF541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helye 7">
            <a:extLst>
              <a:ext uri="{FF2B5EF4-FFF2-40B4-BE49-F238E27FC236}">
                <a16:creationId xmlns:a16="http://schemas.microsoft.com/office/drawing/2014/main" id="{760A32F6-02B5-4366-B7B9-34083A11FF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3887788" y="1350159"/>
            <a:ext cx="4284612" cy="4510891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831929CD-C134-4221-AECC-4DAE881AE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2000" b="1" dirty="0">
                <a:latin typeface="Bradley Hand ITC" panose="03070402050302030203" pitchFamily="66" charset="0"/>
              </a:rPr>
              <a:t>Aztán elkezdünk gyakorolni…nem kell a tökéletes, elég az elég jó is.</a:t>
            </a:r>
          </a:p>
          <a:p>
            <a:endParaRPr lang="hu-HU" sz="2000" b="1" dirty="0">
              <a:latin typeface="Bradley Hand ITC" panose="03070402050302030203" pitchFamily="66" charset="0"/>
            </a:endParaRPr>
          </a:p>
          <a:p>
            <a:endParaRPr lang="hu-HU" sz="2000" b="1" dirty="0">
              <a:latin typeface="Bradley Hand ITC" panose="03070402050302030203" pitchFamily="66" charset="0"/>
            </a:endParaRPr>
          </a:p>
          <a:p>
            <a:r>
              <a:rPr lang="hu-HU" sz="2000" b="1" dirty="0">
                <a:latin typeface="Bradley Hand ITC" panose="03070402050302030203" pitchFamily="66" charset="0"/>
              </a:rPr>
              <a:t>Lehetnek nehéz, káoszos pillanatok.</a:t>
            </a:r>
          </a:p>
          <a:p>
            <a:endParaRPr lang="hu-HU" sz="2000" b="1" dirty="0">
              <a:latin typeface="Bradley Hand ITC" panose="03070402050302030203" pitchFamily="66" charset="0"/>
            </a:endParaRPr>
          </a:p>
          <a:p>
            <a:endParaRPr lang="hu-HU" sz="2000" b="1" dirty="0">
              <a:latin typeface="Bradley Hand ITC" panose="03070402050302030203" pitchFamily="66" charset="0"/>
            </a:endParaRPr>
          </a:p>
          <a:p>
            <a:r>
              <a:rPr lang="hu-HU" sz="2000" b="1" dirty="0">
                <a:latin typeface="Bradley Hand ITC" panose="03070402050302030203" pitchFamily="66" charset="0"/>
              </a:rPr>
              <a:t>Ne csüggedj.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C6718F-B975-4A50-8CE4-1131A19F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916DEA8-08A4-4E90-946E-80259CA0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996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5ADB4A-E749-4B2E-96E6-95C3A571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helye 7">
            <a:extLst>
              <a:ext uri="{FF2B5EF4-FFF2-40B4-BE49-F238E27FC236}">
                <a16:creationId xmlns:a16="http://schemas.microsoft.com/office/drawing/2014/main" id="{E0545BF0-29C2-4AD9-AD4C-CAB0C77BEE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57C80AE1-BC00-4004-A7ED-95F89FA5B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2000" b="1" dirty="0">
                <a:latin typeface="Bradley Hand ITC" panose="03070402050302030203" pitchFamily="66" charset="0"/>
              </a:rPr>
              <a:t>A rend mindig helyre áll, idő kérdése.</a:t>
            </a:r>
          </a:p>
          <a:p>
            <a:endParaRPr lang="hu-HU" sz="2000" b="1" dirty="0">
              <a:latin typeface="Bradley Hand ITC" panose="03070402050302030203" pitchFamily="66" charset="0"/>
            </a:endParaRPr>
          </a:p>
          <a:p>
            <a:r>
              <a:rPr lang="hu-HU" sz="2000" b="1" dirty="0">
                <a:latin typeface="Bradley Hand ITC" panose="03070402050302030203" pitchFamily="66" charset="0"/>
              </a:rPr>
              <a:t>Vedd körül magad szerető lényekkel, akik feltétel nélkül elfogadnak és szeretnek, úgy ahogy vagy.</a:t>
            </a:r>
          </a:p>
          <a:p>
            <a:endParaRPr lang="hu-HU" sz="2000" b="1" dirty="0">
              <a:latin typeface="Bradley Hand ITC" panose="03070402050302030203" pitchFamily="66" charset="0"/>
            </a:endParaRPr>
          </a:p>
          <a:p>
            <a:r>
              <a:rPr lang="hu-HU" sz="2000" b="1" dirty="0">
                <a:latin typeface="Bradley Hand ITC" panose="03070402050302030203" pitchFamily="66" charset="0"/>
              </a:rPr>
              <a:t>Kócosan, morcosan, féktelen jókedvvel…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D0EE62-150D-4EA2-B85F-3345CB19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295F54C-78AC-4C10-8C44-230BE9E8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4712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58F5B6-5388-4110-A0AE-F46ADD9B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helye 7">
            <a:extLst>
              <a:ext uri="{FF2B5EF4-FFF2-40B4-BE49-F238E27FC236}">
                <a16:creationId xmlns:a16="http://schemas.microsoft.com/office/drawing/2014/main" id="{C9E22ACF-6856-428C-A4D3-F6074DEEB5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69E46C4F-7BD1-4C4A-B238-9491DE873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/>
          <a:p>
            <a:r>
              <a:rPr lang="hu-HU" sz="2000" b="1" dirty="0">
                <a:latin typeface="Bradley Hand ITC" panose="03070402050302030203" pitchFamily="66" charset="0"/>
              </a:rPr>
              <a:t>Tanuld meg értékelni a természetet és a pillanatokat.</a:t>
            </a:r>
          </a:p>
          <a:p>
            <a:endParaRPr lang="hu-HU" sz="2000" b="1" dirty="0">
              <a:latin typeface="Bradley Hand ITC" panose="03070402050302030203" pitchFamily="66" charset="0"/>
            </a:endParaRPr>
          </a:p>
          <a:p>
            <a:r>
              <a:rPr lang="hu-HU" sz="2000" b="1" dirty="0">
                <a:latin typeface="Bradley Hand ITC" panose="03070402050302030203" pitchFamily="66" charset="0"/>
              </a:rPr>
              <a:t>Csak akkor lehetsz boldog, ha harmóniában élsz.</a:t>
            </a:r>
          </a:p>
          <a:p>
            <a:endParaRPr lang="hu-HU" sz="2000" b="1" dirty="0">
              <a:latin typeface="Bradley Hand ITC" panose="03070402050302030203" pitchFamily="66" charset="0"/>
            </a:endParaRPr>
          </a:p>
          <a:p>
            <a:r>
              <a:rPr lang="hu-HU" sz="2000" b="1" dirty="0">
                <a:latin typeface="Bradley Hand ITC" panose="03070402050302030203" pitchFamily="66" charset="0"/>
              </a:rPr>
              <a:t>Törekedj hogy igaz és jó ember maradj minden körülményben.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86562BA-BD93-4B66-9F39-778C5F48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8135807-F5D6-4332-A82E-EE25590C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1455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1D390A-682C-4D63-BB09-5A92A34B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helye 7">
            <a:extLst>
              <a:ext uri="{FF2B5EF4-FFF2-40B4-BE49-F238E27FC236}">
                <a16:creationId xmlns:a16="http://schemas.microsoft.com/office/drawing/2014/main" id="{55CC4339-68E0-4A7A-8C27-01062CDC1D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5FCCF974-442D-48FC-842A-FA37257DB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2000" b="1" dirty="0">
                <a:latin typeface="Bradley Hand ITC" panose="03070402050302030203" pitchFamily="66" charset="0"/>
              </a:rPr>
              <a:t>Találd meg azt, akivel boldog lehetsz.</a:t>
            </a:r>
          </a:p>
          <a:p>
            <a:endParaRPr lang="hu-HU" sz="2000" b="1" dirty="0">
              <a:latin typeface="Bradley Hand ITC" panose="03070402050302030203" pitchFamily="66" charset="0"/>
            </a:endParaRPr>
          </a:p>
          <a:p>
            <a:endParaRPr lang="hu-HU" sz="2000" b="1" dirty="0">
              <a:latin typeface="Bradley Hand ITC" panose="03070402050302030203" pitchFamily="66" charset="0"/>
            </a:endParaRPr>
          </a:p>
          <a:p>
            <a:r>
              <a:rPr lang="hu-HU" sz="2000" b="1" dirty="0">
                <a:latin typeface="Bradley Hand ITC" panose="03070402050302030203" pitchFamily="66" charset="0"/>
              </a:rPr>
              <a:t>Ne mások véleményére adj, járd a magad útját.</a:t>
            </a:r>
          </a:p>
          <a:p>
            <a:endParaRPr lang="hu-HU" sz="2000" b="1" dirty="0">
              <a:latin typeface="Bradley Hand ITC" panose="03070402050302030203" pitchFamily="66" charset="0"/>
            </a:endParaRPr>
          </a:p>
          <a:p>
            <a:endParaRPr lang="hu-HU" sz="2000" b="1" dirty="0">
              <a:latin typeface="Bradley Hand ITC" panose="03070402050302030203" pitchFamily="66" charset="0"/>
            </a:endParaRPr>
          </a:p>
          <a:p>
            <a:r>
              <a:rPr lang="hu-HU" sz="2000" b="1" dirty="0">
                <a:latin typeface="Bradley Hand ITC" panose="03070402050302030203" pitchFamily="66" charset="0"/>
              </a:rPr>
              <a:t>Ápold a barátokkal a kapcsolatot, ők nagyon </a:t>
            </a:r>
            <a:r>
              <a:rPr lang="hu-HU" sz="2000" b="1" dirty="0" err="1">
                <a:latin typeface="Bradley Hand ITC" panose="03070402050302030203" pitchFamily="66" charset="0"/>
              </a:rPr>
              <a:t>fontosak</a:t>
            </a:r>
            <a:r>
              <a:rPr lang="hu-HU" sz="2000" b="1" dirty="0">
                <a:latin typeface="Bradley Hand ITC" panose="03070402050302030203" pitchFamily="66" charset="0"/>
              </a:rPr>
              <a:t> az életben.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E73093C-3752-42E0-9C90-5733D686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92FB9B-EC06-4D7E-8FF1-081BD84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7961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3226BC-7158-4AF0-AAE6-B6FB4650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helye 7">
            <a:extLst>
              <a:ext uri="{FF2B5EF4-FFF2-40B4-BE49-F238E27FC236}">
                <a16:creationId xmlns:a16="http://schemas.microsoft.com/office/drawing/2014/main" id="{4FABCAB1-C8E0-4B4A-959A-61D04CEF3E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B82AEEC7-030C-4D86-B64F-7AB77657F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399"/>
            <a:ext cx="2949575" cy="3892463"/>
          </a:xfrm>
        </p:spPr>
        <p:txBody>
          <a:bodyPr/>
          <a:lstStyle/>
          <a:p>
            <a:r>
              <a:rPr lang="hu-HU" sz="1800" b="1" dirty="0">
                <a:latin typeface="Bradley Hand ITC" panose="03070402050302030203" pitchFamily="66" charset="0"/>
              </a:rPr>
              <a:t>Köszönöm, hogy veletek tölthettem az elmúlt három évet.</a:t>
            </a:r>
          </a:p>
          <a:p>
            <a:endParaRPr lang="hu-HU" sz="1800" b="1" dirty="0">
              <a:latin typeface="Bradley Hand ITC" panose="03070402050302030203" pitchFamily="66" charset="0"/>
            </a:endParaRPr>
          </a:p>
          <a:p>
            <a:r>
              <a:rPr lang="hu-HU" sz="1800" b="1" dirty="0">
                <a:latin typeface="Bradley Hand ITC" panose="03070402050302030203" pitchFamily="66" charset="0"/>
              </a:rPr>
              <a:t>Sok jó és rossz dolog történt ez idő alatt.</a:t>
            </a:r>
          </a:p>
          <a:p>
            <a:endParaRPr lang="hu-HU" sz="1800" b="1" dirty="0">
              <a:latin typeface="Bradley Hand ITC" panose="03070402050302030203" pitchFamily="66" charset="0"/>
            </a:endParaRPr>
          </a:p>
          <a:p>
            <a:r>
              <a:rPr lang="hu-HU" sz="1800" b="1" dirty="0">
                <a:latin typeface="Bradley Hand ITC" panose="03070402050302030203" pitchFamily="66" charset="0"/>
              </a:rPr>
              <a:t>De mi együtt sírtunk, együtt nevettünk, támogattuk egymást.</a:t>
            </a:r>
          </a:p>
          <a:p>
            <a:endParaRPr lang="hu-HU" sz="1800" b="1" dirty="0">
              <a:latin typeface="Bradley Hand ITC" panose="03070402050302030203" pitchFamily="66" charset="0"/>
            </a:endParaRPr>
          </a:p>
          <a:p>
            <a:r>
              <a:rPr lang="hu-HU" sz="1800" b="1" dirty="0">
                <a:latin typeface="Bradley Hand ITC" panose="03070402050302030203" pitchFamily="66" charset="0"/>
              </a:rPr>
              <a:t>Igazi csapat lettünk-jóban, rosszban.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1DF068-0E79-4817-8CBA-A92E578D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EB730A8-127E-4AC5-91A2-4F4C189C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43716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33F468-2153-4B47-ABD2-AFC477E6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Bradley Hand ITC" panose="03070402050302030203" pitchFamily="66" charset="0"/>
              </a:rPr>
              <a:t>Sok szeretettel:  </a:t>
            </a:r>
            <a:r>
              <a:rPr lang="hu-HU" dirty="0" err="1">
                <a:latin typeface="Bradley Hand ITC" panose="03070402050302030203" pitchFamily="66" charset="0"/>
              </a:rPr>
              <a:t>Korb</a:t>
            </a:r>
            <a:r>
              <a:rPr lang="hu-HU" dirty="0">
                <a:latin typeface="Bradley Hand ITC" panose="03070402050302030203" pitchFamily="66" charset="0"/>
              </a:rPr>
              <a:t> Zsófi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054717-A649-4BA8-87A4-CD9EF1CF9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>
                <a:latin typeface="Bradley Hand ITC" panose="03070402050302030203" pitchFamily="66" charset="0"/>
              </a:rPr>
              <a:t>Tedd azt, amit úgy érzel tenned kell, </a:t>
            </a:r>
          </a:p>
          <a:p>
            <a:r>
              <a:rPr lang="hu-HU" b="1" i="1" dirty="0">
                <a:latin typeface="Bradley Hand ITC" panose="03070402050302030203" pitchFamily="66" charset="0"/>
              </a:rPr>
              <a:t>Arra menj amerre a szíved terel,</a:t>
            </a:r>
          </a:p>
          <a:p>
            <a:r>
              <a:rPr lang="hu-HU" b="1" i="1" dirty="0">
                <a:latin typeface="Bradley Hand ITC" panose="03070402050302030203" pitchFamily="66" charset="0"/>
              </a:rPr>
              <a:t>Hisz időd oly kevés, </a:t>
            </a:r>
          </a:p>
          <a:p>
            <a:r>
              <a:rPr lang="hu-HU" b="1" i="1" dirty="0">
                <a:latin typeface="Bradley Hand ITC" panose="03070402050302030203" pitchFamily="66" charset="0"/>
              </a:rPr>
              <a:t>Légy hát a magad ura míg élsz!</a:t>
            </a:r>
          </a:p>
          <a:p>
            <a:endParaRPr lang="hu-HU" b="1" i="1" dirty="0">
              <a:latin typeface="Bradley Hand ITC" panose="03070402050302030203" pitchFamily="66" charset="0"/>
            </a:endParaRPr>
          </a:p>
          <a:p>
            <a:pPr lvl="8"/>
            <a:r>
              <a:rPr lang="hu-HU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/</a:t>
            </a:r>
            <a:r>
              <a:rPr lang="hu-HU" b="1" i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Axl</a:t>
            </a:r>
            <a:r>
              <a:rPr lang="hu-HU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 Rose/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2978D6C-224D-418F-9479-9B25E3AD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altLang="hu-HU" dirty="0">
                <a:latin typeface="Bradley Hand ITC" panose="03070402050302030203" pitchFamily="66" charset="0"/>
              </a:rPr>
              <a:t>2020.04.30.</a:t>
            </a:r>
            <a:endParaRPr lang="en-US" altLang="hu-HU" dirty="0">
              <a:latin typeface="Bradley Hand ITC" panose="03070402050302030203" pitchFamily="66" charset="0"/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16AE5E-DAE0-43BE-8F3E-6BC7FF18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 dirty="0">
                <a:latin typeface="Bradley Hand ITC" panose="03070402050302030203" pitchFamily="66" charset="0"/>
              </a:rPr>
              <a:t>MEZGAZ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712360167"/>
      </p:ext>
    </p:extLst>
  </p:cSld>
  <p:clrMapOvr>
    <a:masterClrMapping/>
  </p:clrMapOvr>
</p:sld>
</file>

<file path=ppt/theme/theme1.xml><?xml version="1.0" encoding="utf-8"?>
<a:theme xmlns:a="http://schemas.openxmlformats.org/drawingml/2006/main" name="HipDaddyO">
  <a:themeElements>
    <a:clrScheme name="HipDaddy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ipDaddy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HipDaddy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pDaddy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pDaddy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Beach10</Template>
  <TotalTime>65</TotalTime>
  <Words>227</Words>
  <Application>Microsoft Office PowerPoint</Application>
  <PresentationFormat>Diavetítés a képernyőre (4:3 oldalarány)</PresentationFormat>
  <Paragraphs>49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Arial</vt:lpstr>
      <vt:lpstr>HipDaddyO</vt:lpstr>
      <vt:lpstr>BALLAGÁSOTOKRA</vt:lpstr>
      <vt:lpstr>Kezdet</vt:lpstr>
      <vt:lpstr>PowerPoint-bemutató</vt:lpstr>
      <vt:lpstr>PowerPoint-bemutató</vt:lpstr>
      <vt:lpstr>PowerPoint-bemutató</vt:lpstr>
      <vt:lpstr>PowerPoint-bemutató</vt:lpstr>
      <vt:lpstr>PowerPoint-bemutató</vt:lpstr>
      <vt:lpstr>Sok szeretettel:  Korb Zsófi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BALLAGÁSOTOKRA</dc:title>
  <dc:creator>USER05</dc:creator>
  <cp:lastModifiedBy>USER05</cp:lastModifiedBy>
  <cp:revision>16</cp:revision>
  <dcterms:created xsi:type="dcterms:W3CDTF">2020-04-29T17:39:40Z</dcterms:created>
  <dcterms:modified xsi:type="dcterms:W3CDTF">2020-04-29T18:45:26Z</dcterms:modified>
</cp:coreProperties>
</file>